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70" r:id="rId8"/>
    <p:sldId id="271" r:id="rId9"/>
    <p:sldId id="273" r:id="rId10"/>
    <p:sldId id="275" r:id="rId11"/>
    <p:sldId id="272" r:id="rId12"/>
    <p:sldId id="259" r:id="rId13"/>
    <p:sldId id="260" r:id="rId14"/>
    <p:sldId id="262" r:id="rId15"/>
    <p:sldId id="266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>
      <p:cViewPr varScale="1">
        <p:scale>
          <a:sx n="50" d="100"/>
          <a:sy n="50" d="100"/>
        </p:scale>
        <p:origin x="-129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B100-654F-45FE-ABCA-8B3F257536BB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11C8-14CE-4713-A32E-690C3C818C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242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B100-654F-45FE-ABCA-8B3F257536BB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11C8-14CE-4713-A32E-690C3C818C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933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B100-654F-45FE-ABCA-8B3F257536BB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11C8-14CE-4713-A32E-690C3C818C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598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B100-654F-45FE-ABCA-8B3F257536BB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11C8-14CE-4713-A32E-690C3C818C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3696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B100-654F-45FE-ABCA-8B3F257536BB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11C8-14CE-4713-A32E-690C3C818C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498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B100-654F-45FE-ABCA-8B3F257536BB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11C8-14CE-4713-A32E-690C3C818C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904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B100-654F-45FE-ABCA-8B3F257536BB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11C8-14CE-4713-A32E-690C3C818C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1920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B100-654F-45FE-ABCA-8B3F257536BB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11C8-14CE-4713-A32E-690C3C818C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06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B100-654F-45FE-ABCA-8B3F257536BB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11C8-14CE-4713-A32E-690C3C818C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342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B100-654F-45FE-ABCA-8B3F257536BB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11C8-14CE-4713-A32E-690C3C818C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685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B100-654F-45FE-ABCA-8B3F257536BB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11C8-14CE-4713-A32E-690C3C818C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240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CB100-654F-45FE-ABCA-8B3F257536BB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B11C8-14CE-4713-A32E-690C3C818C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9108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0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7883">
            <a:off x="417205" y="3823311"/>
            <a:ext cx="1656184" cy="14169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1520" y="0"/>
            <a:ext cx="1898669" cy="16673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283574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Теория и практика педагогического взаимодействия воспитателя и музыкального руководителя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085184"/>
            <a:ext cx="6368752" cy="792088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руководитель ДОУ №67 Меркулова Наталья Геннадьевна</a:t>
            </a:r>
            <a:endParaRPr lang="ru-RU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68763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8640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Таким образом, успешное и планомерное</a:t>
            </a:r>
            <a:r>
              <a:rPr lang="ru-RU" sz="3200" b="1" i="1" dirty="0" smtClean="0">
                <a:solidFill>
                  <a:srgbClr val="0000FF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3200" b="1" i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взаимодействие музыкального руководителя и воспитателя</a:t>
            </a:r>
            <a:r>
              <a:rPr lang="ru-RU" sz="3200" b="1" i="1" dirty="0" smtClean="0">
                <a:solidFill>
                  <a:srgbClr val="0000FF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3200" b="1" i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детского сада в осуществлении задач</a:t>
            </a:r>
            <a:r>
              <a:rPr lang="ru-RU" sz="3200" b="1" i="1" dirty="0" smtClean="0">
                <a:solidFill>
                  <a:srgbClr val="0000FF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3200" b="1" i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музыкально-художественного воспитания</a:t>
            </a:r>
            <a:r>
              <a:rPr lang="ru-RU" sz="3200" b="1" i="1" dirty="0" smtClean="0">
                <a:solidFill>
                  <a:srgbClr val="0000FF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3200" b="1" i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дошкольников позволяет</a:t>
            </a:r>
            <a:r>
              <a:rPr lang="ru-RU" sz="3200" b="1" i="1" dirty="0" smtClean="0">
                <a:solidFill>
                  <a:srgbClr val="0000FF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развить</a:t>
            </a:r>
            <a:r>
              <a:rPr lang="ru-RU" sz="3200" b="1" i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 детях самое главное: </a:t>
            </a:r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активность, самостоятельность и инициативность.</a:t>
            </a:r>
            <a:endParaRPr lang="ru-RU" sz="32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75240" cy="1800200"/>
          </a:xfrm>
        </p:spPr>
        <p:txBody>
          <a:bodyPr>
            <a:noAutofit/>
          </a:bodyPr>
          <a:lstStyle/>
          <a:p>
            <a:pPr algn="l"/>
            <a:r>
              <a:rPr lang="ru-RU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Воспитывая ребенка средствами музыки, педагоги «дошкольники» должны хорошо понимать ее значение в гармоничном развитии личности. </a:t>
            </a:r>
            <a:r>
              <a:rPr lang="ru-RU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этого педагогу-воспитателю необходимо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11560" y="2204864"/>
            <a:ext cx="8075240" cy="3921299"/>
          </a:xfrm>
        </p:spPr>
        <p:txBody>
          <a:bodyPr>
            <a:normAutofit fontScale="70000" lnSpcReduction="20000"/>
          </a:bodyPr>
          <a:lstStyle/>
          <a:p>
            <a:r>
              <a:rPr lang="ru-RU" sz="33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Знать программные требования по музыкальному воспитанию.</a:t>
            </a:r>
          </a:p>
          <a:p>
            <a:r>
              <a:rPr lang="ru-RU" sz="33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Знать музыкальный репертуар своей группы, быть активным помощником музыкальному руководителю на музыкальных занятиях.</a:t>
            </a:r>
          </a:p>
          <a:p>
            <a:r>
              <a:rPr lang="ru-RU" sz="33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Разучивать движения с отстающими детьми.</a:t>
            </a:r>
          </a:p>
          <a:p>
            <a:r>
              <a:rPr lang="ru-RU" sz="33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Углублять</a:t>
            </a:r>
            <a:r>
              <a:rPr lang="ru-RU" sz="33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музыкальные впечатления детей путем прослушивания музыкальных произведений в группе с помощью технических средств.</a:t>
            </a:r>
          </a:p>
          <a:p>
            <a:r>
              <a:rPr lang="ru-RU" sz="3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Владеть элементарными навыками игры на детских музыкальных инструментах (металлофоне, тембровых колокольчиках, деревянных ложках и др.).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57592" cy="5976664"/>
          </a:xfrm>
        </p:spPr>
        <p:txBody>
          <a:bodyPr>
            <a:noAutofit/>
          </a:bodyPr>
          <a:lstStyle/>
          <a:p>
            <a:pPr algn="l"/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Учитывать индивидуальные возможности и способности каждого ребенка.</a:t>
            </a:r>
            <a:b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Развивать самостоятельность, инициативу детей в использовании знакомых песен, хороводов, музыкальных игр на занятиях, прогулке, утренней гимнастике, в самостоятельной художественной деятельности.</a:t>
            </a:r>
            <a:b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Привлекать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детей к творческим играм, включающим в себя знакомые песни, движения, пляски.</a:t>
            </a:r>
            <a:b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Использовать имеющиеся у детей музыкальные умения и навыки на занятиях по другим видам деятельности.</a:t>
            </a:r>
            <a:b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Включать музыкальное сопровождение в организацию занятий и режимных моментов.</a:t>
            </a:r>
            <a:b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Принимать активное участие в подготовке и проведении праздников, развлечений, музыкальных досугов, кукольных спектаклей.</a:t>
            </a:r>
            <a:b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Готовить тематические подборки поэтического материала к развлечениям и музыкальным утренникам.</a:t>
            </a:r>
            <a:b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Оказывать помощь в изготовлении атрибутов, оформлении музыкального зала для праздников и развлечений.</a:t>
            </a:r>
            <a:b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90144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21" y="5102629"/>
            <a:ext cx="2353564" cy="1569042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2520280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04664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1111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32656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052736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	</a:t>
            </a:r>
            <a: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делаем общее дело, и каждый, по мере своего педагогического мастерства, вкладывает в детей свою душу, силы и стремления сердца. И работают в тесном взаимодействии с </a:t>
            </a:r>
            <a: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музыкальным руководителем, </a:t>
            </a:r>
            <a: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используя музыку и на своих </a:t>
            </a:r>
            <a: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занятиях.</a:t>
            </a:r>
            <a:endParaRPr lang="ru-RU" sz="32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31709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5976664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	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Такая 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деятельность способствует развитию музыкальности детей, сближает воспитателя и ребенка, позволяет музыкальному руководителю сосредоточиться на исполнительском мастерстве в процессе развития у дошкольников музыкального восприятия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Все это возможно при 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успешном осуществлении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взаимодействия воспитателя и музыкального руководителя.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862703"/>
            <a:ext cx="2164266" cy="162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26720">
            <a:off x="6516216" y="4862704"/>
            <a:ext cx="948623" cy="81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0739565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661248"/>
            <a:ext cx="1728192" cy="10081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3264"/>
            <a:ext cx="8219256" cy="662473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	</a:t>
            </a:r>
            <a:r>
              <a:rPr lang="ru-RU" sz="3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Очень </a:t>
            </a:r>
            <a:r>
              <a:rPr lang="ru-RU" sz="3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важно, чтобы воспитатели доверяли мнению музыкальных руководителей и работа шла согласованно, а не в разрез друг другу. </a:t>
            </a:r>
            <a:r>
              <a:rPr lang="ru-RU" sz="3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Только</a:t>
            </a:r>
            <a:r>
              <a:rPr lang="ru-RU" sz="3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взаимопонимание и доверие принесут нам плоды в виде открытия талантов у детей, пробуждению у них любви к музыке и музыкальной деятельности</a:t>
            </a:r>
            <a:r>
              <a:rPr lang="ru-RU" sz="3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/>
              <a:t> </a:t>
            </a:r>
            <a:r>
              <a:rPr lang="ru-RU" sz="3600" b="1" i="1" u="sng" dirty="0" smtClean="0">
                <a:solidFill>
                  <a:srgbClr val="0000FF"/>
                </a:solidFill>
              </a:rPr>
              <a:t>«Дело искусства – сохранить душу</a:t>
            </a:r>
            <a:r>
              <a:rPr lang="ru-RU" sz="3600" b="1" i="1" u="sng" dirty="0" smtClean="0">
                <a:solidFill>
                  <a:srgbClr val="0000FF"/>
                </a:solidFill>
              </a:rPr>
              <a:t>»</a:t>
            </a:r>
            <a:r>
              <a:rPr lang="ru-RU" sz="3600" b="1" i="1" dirty="0" smtClean="0">
                <a:solidFill>
                  <a:srgbClr val="0000FF"/>
                </a:solidFill>
              </a:rPr>
              <a:t>.</a:t>
            </a:r>
            <a:br>
              <a:rPr lang="ru-RU" sz="3600" b="1" i="1" dirty="0" smtClean="0">
                <a:solidFill>
                  <a:srgbClr val="0000FF"/>
                </a:solidFill>
              </a:rPr>
            </a:br>
            <a:r>
              <a:rPr lang="ru-RU" sz="3600" b="1" i="1" dirty="0" smtClean="0">
                <a:solidFill>
                  <a:srgbClr val="0000FF"/>
                </a:solidFill>
              </a:rPr>
              <a:t> В. Распутин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76672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64963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alt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внимание</a:t>
            </a:r>
            <a:endParaRPr lang="ru-RU" sz="4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78908"/>
            <a:ext cx="2214853" cy="23250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411" y="1844271"/>
            <a:ext cx="3456384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78907"/>
            <a:ext cx="2160240" cy="23634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453548"/>
            <a:ext cx="2736304" cy="2186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13973" y="4536201"/>
            <a:ext cx="2664296" cy="19833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14" y="4536201"/>
            <a:ext cx="1930426" cy="2150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2763391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932" y="3872532"/>
            <a:ext cx="2753339" cy="2737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1"/>
            <a:ext cx="8424936" cy="144298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детство – пора наиболее оптимального приобщения ребенка к миру прекрасного</a:t>
            </a:r>
            <a:endParaRPr lang="ru-RU" sz="28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08" y="3982842"/>
            <a:ext cx="2456116" cy="22851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60648"/>
            <a:ext cx="3296819" cy="2252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3176196" cy="23513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5095870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13576" cy="194421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Новая функция образования - создание единого образовательного пространства, в котором воспитатель, музыкальный руководитель и другие специалисты - это субъекты профессионального 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взаимодействия.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08920"/>
            <a:ext cx="3960440" cy="297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708920"/>
            <a:ext cx="4203297" cy="297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8787365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altLang="ru-RU" sz="31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Только в совместной согласованной деятельности обоих педагогов можно достигнуть задач, поставленных в программе: </a:t>
            </a:r>
            <a:r>
              <a:rPr lang="ru-RU" alt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24744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Пробуждение творческой активности детей;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700808"/>
            <a:ext cx="842493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способности эмоционально воспринимать музыку, их музыкальное воображение и мышление.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10" y="4588098"/>
            <a:ext cx="2808312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23528" y="3284984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-Стимулирование желания самостоятельно включаться в музыкально-творческую деятельность</a:t>
            </a:r>
            <a:endParaRPr lang="ru-RU" alt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74711"/>
            <a:ext cx="6883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01912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941568" cy="4311352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Каждый из специалистов решает свои задачи, но цель, в конечном итоге, у всех одна -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личности ребенка, социализация его в обществе</a:t>
            </a:r>
            <a:b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процессе взаимодействия педагоги постоянно ставят детей в позицию экспериментатора, задают им много вопросов, побуждают их постоянно мыслить и искать ответ на поставленный вопрос.</a:t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Именно такое взаимодействие прекрасно влияет на развитие интеллектуальных способностей детей.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8" y="4835330"/>
            <a:ext cx="2088232" cy="17824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916" y="4832385"/>
            <a:ext cx="2458464" cy="1785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4658342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634" y="5157192"/>
            <a:ext cx="2237478" cy="11608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8013576" cy="4032448"/>
          </a:xfrm>
        </p:spPr>
        <p:txBody>
          <a:bodyPr>
            <a:noAutofit/>
          </a:bodyPr>
          <a:lstStyle/>
          <a:p>
            <a:pPr indent="449263" fontAlgn="base">
              <a:spcAft>
                <a:spcPct val="0"/>
              </a:spcAft>
            </a:pPr>
            <a:r>
              <a:rPr lang="ru-RU" sz="2800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Музыкальные занятия в детском саду – это основная форма организации музыкальной деятельности детей. </a:t>
            </a:r>
            <a:br>
              <a:rPr lang="ru-RU" sz="2800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подготовке музыкальных занятий участвует 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музыкальный руководитель с воспитателем.</a:t>
            </a:r>
            <a:r>
              <a:rPr lang="ru-RU" sz="2800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Участие воспитателя в музыкальном занятии зависит от возрастной группы, музыкальной подготовленности детей и конкретных задач данного занятия.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133" y="4293096"/>
            <a:ext cx="2491893" cy="2239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59323"/>
            <a:ext cx="6963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55038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2448272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младше дети, тем активнее приходится быть воспитателю: оказывать помощь каждому ребенку, следить, чтобы дети не отвлекались, были внимательными, наблюдать, кто и как проявляет себя на занятии. </a:t>
            </a:r>
            <a:b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старшей и подготовительной </a:t>
            </a:r>
            <a: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группах детям предоставляется больше самостоятельности, но все же помощь воспитателя необходима.</a:t>
            </a:r>
            <a:endParaRPr lang="ru-RU" sz="32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04448" cy="266429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23528" y="914784"/>
            <a:ext cx="856895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обучении детей 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музыкально – ритмическим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движениям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младших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группах воспитатель участвует во всех видах движений, тем самым активизируя детей.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средней, старшей и подготовительной группах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роль воспитателя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иная: он действует по мере необходимости, показывая какое – либо движение, напоминая то или иное построение или давая детям отдельные указания в пляске, игре и т. д.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95536" y="631279"/>
            <a:ext cx="874846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самостоятельной деятельности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сам выбирает себе занятие, реализует свои замыслы. Но это не означает, что он предоставлен самому 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себе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 Воспитатель организует условия, способствующие развертыванию музыкальной деятельности детей по их инициативе.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 Воспитатель старается повлиять на музыкальные впечатления ребенка, полученные им в детском саду и семье.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 Воспитатель должен быть тактичным, стать как бы соучастником детских игр.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</TotalTime>
  <Words>165</Words>
  <Application>Microsoft Office PowerPoint</Application>
  <PresentationFormat>Экран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Теория и практика педагогического взаимодействия воспитателя и музыкального руководителя </vt:lpstr>
      <vt:lpstr>Дошкольное детство – пора наиболее оптимального приобщения ребенка к миру прекрасного</vt:lpstr>
      <vt:lpstr>Новая функция образования - создание единого образовательного пространства, в котором воспитатель, музыкальный руководитель и другие специалисты - это субъекты профессионального взаимодействия. </vt:lpstr>
      <vt:lpstr>Только в совместной согласованной деятельности обоих педагогов можно достигнуть задач, поставленных в программе:  </vt:lpstr>
      <vt:lpstr>Каждый из специалистов решает свои задачи, но цель, в конечном итоге, у всех одна - развитие личности ребенка, социализация его в обществе В процессе взаимодействия педагоги постоянно ставят детей в позицию экспериментатора, задают им много вопросов, побуждают их постоянно мыслить и искать ответ на поставленный вопрос.  Именно такое взаимодействие прекрасно влияет на развитие интеллектуальных способностей детей. </vt:lpstr>
      <vt:lpstr>Музыкальные занятия в детском саду – это основная форма организации музыкальной деятельности детей.   В подготовке музыкальных занятий участвует музыкальный руководитель с воспитателем.  Участие воспитателя в музыкальном занятии зависит от возрастной группы, музыкальной подготовленности детей и конкретных задач данного занятия. </vt:lpstr>
      <vt:lpstr>   Чем младше дети, тем активнее приходится быть воспитателю: оказывать помощь каждому ребенку, следить, чтобы дети не отвлекались, были внимательными, наблюдать, кто и как проявляет себя на занятии.  В старшей и подготовительной группах детям предоставляется больше самостоятельности, но все же помощь воспитателя необходима.</vt:lpstr>
      <vt:lpstr>Слайд 8</vt:lpstr>
      <vt:lpstr>Слайд 9</vt:lpstr>
      <vt:lpstr>Слайд 10</vt:lpstr>
      <vt:lpstr>Воспитывая ребенка средствами музыки, педагоги «дошкольники» должны хорошо понимать ее значение в гармоничном развитии личности.  Для этого педагогу-воспитателю необходимо: </vt:lpstr>
      <vt:lpstr>- Учитывать индивидуальные возможности и способности каждого ребенка. - Развивать самостоятельность, инициативу детей в использовании знакомых песен, хороводов, музыкальных игр на занятиях, прогулке, утренней гимнастике, в самостоятельной художественной деятельности. - Привлекать детей к творческим играм, включающим в себя знакомые песни, движения, пляски. -  Использовать имеющиеся у детей музыкальные умения и навыки на занятиях по другим видам деятельности. -  Включать музыкальное сопровождение в организацию занятий и режимных моментов. -  Принимать активное участие в подготовке и проведении праздников, развлечений, музыкальных досугов, кукольных спектаклей. -  Готовить тематические подборки поэтического материала к развлечениям и музыкальным утренникам. - Оказывать помощь в изготовлении атрибутов, оформлении музыкального зала для праздников и развлечений. </vt:lpstr>
      <vt:lpstr> </vt:lpstr>
      <vt:lpstr> Такая деятельность способствует развитию музыкальности детей, сближает воспитателя и ребенка, позволяет музыкальному руководителю сосредоточиться на исполнительском мастерстве в процессе развития у дошкольников музыкального восприятия.  Все это возможно при успешном осуществлении взаимодействия воспитателя и музыкального руководителя.   </vt:lpstr>
      <vt:lpstr> Очень важно, чтобы воспитатели доверяли мнению музыкальных руководителей и работа шла согласованно, а не в разрез друг другу.   Только взаимопонимание и доверие принесут нам плоды в виде открытия талантов у детей, пробуждению у них любви к музыке и музыкальной деятельности.    «Дело искусства – сохранить душу».  В. Распутин    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kurs</dc:creator>
  <cp:lastModifiedBy>1</cp:lastModifiedBy>
  <cp:revision>77</cp:revision>
  <dcterms:created xsi:type="dcterms:W3CDTF">2014-09-30T05:00:39Z</dcterms:created>
  <dcterms:modified xsi:type="dcterms:W3CDTF">2017-11-20T11:31:02Z</dcterms:modified>
</cp:coreProperties>
</file>